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37"/>
  </p:normalViewPr>
  <p:slideViewPr>
    <p:cSldViewPr snapToGrid="0" snapToObjects="1">
      <p:cViewPr varScale="1">
        <p:scale>
          <a:sx n="157" d="100"/>
          <a:sy n="157" d="100"/>
        </p:scale>
        <p:origin x="18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b="107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23087"/>
            <a:ext cx="10515600" cy="313518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7" y="3556932"/>
            <a:ext cx="1311125" cy="1765649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765184" y="4639111"/>
            <a:ext cx="8665827" cy="6666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4638675"/>
            <a:ext cx="8069263" cy="666750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smtClean="0"/>
              <a:t>PERUSTYYLEJÄ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A71C-96C3-6E4C-BB38-A51282F6541F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6EE-CDA2-FD47-9BD9-4559ED8FB5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Here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headline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And </a:t>
            </a:r>
            <a:r>
              <a:rPr lang="fi-FI" dirty="0" err="1" smtClean="0"/>
              <a:t>here</a:t>
            </a:r>
            <a:r>
              <a:rPr lang="fi-FI" dirty="0" smtClean="0"/>
              <a:t> is </a:t>
            </a:r>
            <a:r>
              <a:rPr lang="fi-FI" dirty="0" err="1" smtClean="0"/>
              <a:t>place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: 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55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18D5CDA03FBE4788B9D741698F64EA" ma:contentTypeVersion="10" ma:contentTypeDescription="Create a new document." ma:contentTypeScope="" ma:versionID="8ca416a87f48e8cfc7163e53d1960373">
  <xsd:schema xmlns:xsd="http://www.w3.org/2001/XMLSchema" xmlns:xs="http://www.w3.org/2001/XMLSchema" xmlns:p="http://schemas.microsoft.com/office/2006/metadata/properties" xmlns:ns2="529449d6-dcad-4d40-8f82-4f47086bdf92" xmlns:ns3="c229ac10-5134-4cb5-be7e-de54d68e65c7" targetNamespace="http://schemas.microsoft.com/office/2006/metadata/properties" ma:root="true" ma:fieldsID="37f83f845cba462bf99479428982adbe" ns2:_="" ns3:_="">
    <xsd:import namespace="529449d6-dcad-4d40-8f82-4f47086bdf92"/>
    <xsd:import namespace="c229ac10-5134-4cb5-be7e-de54d68e65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49d6-dcad-4d40-8f82-4f47086b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9ac10-5134-4cb5-be7e-de54d68e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B87C7A-5EC4-4864-ABDA-D9A18BDF1F0E}"/>
</file>

<file path=customXml/itemProps2.xml><?xml version="1.0" encoding="utf-8"?>
<ds:datastoreItem xmlns:ds="http://schemas.openxmlformats.org/officeDocument/2006/customXml" ds:itemID="{1FDFC476-50D0-4F1D-ADFA-5A5CDCA9B99D}"/>
</file>

<file path=customXml/itemProps3.xml><?xml version="1.0" encoding="utf-8"?>
<ds:datastoreItem xmlns:ds="http://schemas.openxmlformats.org/officeDocument/2006/customXml" ds:itemID="{B8C219B5-6F7F-48DD-BBAE-26D2EAD2E7FC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</Words>
  <Application>Microsoft Macintosh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Office-teema</vt:lpstr>
      <vt:lpstr>Here you can place your headline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Susa Laine</dc:creator>
  <cp:lastModifiedBy>Susa Laine</cp:lastModifiedBy>
  <cp:revision>4</cp:revision>
  <dcterms:created xsi:type="dcterms:W3CDTF">2019-08-19T18:21:25Z</dcterms:created>
  <dcterms:modified xsi:type="dcterms:W3CDTF">2019-08-19T18:41:52Z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0x0101008C18D5CDA03FBE4788B9D741698F64EA</vt:lpwstr>
  </property>
</Properties>
</file>