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557D-B49D-7874-F4BF-D5D2B0C8B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41530-6101-6E40-600F-633660860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5F154-7669-7827-5A5E-E8ABD47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4BBD-0617-CA09-ABAB-42DE3941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C6495-D122-C41A-D9FE-666C7DDA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00D6F8E-EAFE-1957-D795-AF2CE8278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8A4E-48C2-503B-9F63-B2E76FA3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F8C29-1B76-F171-7838-7D9776D20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D2E5-8541-27F6-DA82-18EDA0E8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20BFB-CC33-093E-2250-EE587D4F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0F979-D3D7-9BA0-162C-083E5657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9961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1DF64-720E-CE9A-758C-734CFF362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EA189-8249-31C6-4AF2-099955880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D30D-2671-C3C3-D2D0-C43D4F29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2E93-F94B-D644-3AF9-04018943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876E2-C6A9-6E95-6981-C9E0927F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878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13E-EF4F-B03E-AD5C-7C959734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5717-AB77-087C-72DF-DAD72E5D0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B398-41F3-1F95-AC02-AF3019EE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7B72F-12C0-F58E-3BBF-AD961433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2B733-EB1B-3E57-BC8B-EE28EF67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7062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A171-EBFF-E7B5-AC12-71C23882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E4A08-9230-E522-1568-414AA43A4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E91C-C96C-4A7A-9567-BFC43E65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8624C-B89D-63D7-2476-53C45248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5435-895F-7B46-C779-5D1838A7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433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1059-248C-5112-EC7A-A4606FA4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30D87-1096-CA78-4A96-03F9FFE2F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1A6BD-99D1-BC7F-CC71-7803C9DBF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5F3C-D7EA-6C71-7C5B-27302848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9A4B0-7FEC-A52E-87B5-B774C39E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4B433-8E34-D50F-5BD8-C10A5EB6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655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9BE7-20C0-2AC9-7B94-46BD9FD6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C15B-AD61-3C24-11B2-2A496958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7933-60A7-970B-5AD5-76D54015F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25F68-D254-1ECA-0E91-1BE99B983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6208D-7C24-05B4-8B4A-9DB8498A0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EDA44-397A-D916-A537-B024385E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72B3A-D905-771A-34CF-10140EC2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DAFD3-4FD4-2672-2515-A76AF612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99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49B6-7E46-2E04-A96E-79559140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3D8DA-F45A-5A5F-3F55-D322A1A3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0D68F-7C33-315A-65CD-686EEFE3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8FCA5-8556-F61E-0925-82086F57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188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5F245-081A-456E-4EBE-4D39A1BA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4BFBD-79E4-E0AD-C8AD-51691DA4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50396-C8FB-1678-C5F0-48B5E3A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8239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F48D-3A59-B0D2-FF8E-7C1EC3AE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7493-DCD0-421A-E489-B9E28F66D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F4AB1-3AA4-01F8-3A9F-7865AA819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D08E2-77E9-EA24-6B6F-53510C18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02071-64A1-768C-12CF-5AEA11ED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9F861-9028-16EA-1B43-80456231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191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BADC-8532-F817-64C9-E26E3511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954CD-9406-5524-2C2E-92B258DE1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EB777-4A7C-E681-6DC0-2FC29F618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E08D4-7DEA-9CC9-9B4A-EE76C83B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6A267-38B3-C243-265A-115D68E8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E8557-0DF0-2F89-F03F-C54A6502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346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903CC-E86D-B7BD-46EB-BCEE3D23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B69C8-B9B8-C91F-AB49-3489CCC7E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F0ADB-82E9-B880-5B43-ED99DE074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B9989-8429-440E-A8AC-8F5F5A3C477C}" type="datetimeFigureOut">
              <a:rPr lang="en-FI" smtClean="0"/>
              <a:t>18/04/2024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D5794-08B9-C198-4472-0DF43064B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A6BF-56DB-C311-335D-25E9054A6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395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BBFD-EE12-4063-BD6E-7509D20EA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938792"/>
            <a:ext cx="9144000" cy="2387600"/>
          </a:xfrm>
        </p:spPr>
        <p:txBody>
          <a:bodyPr/>
          <a:lstStyle/>
          <a:p>
            <a:r>
              <a:rPr lang="en-GB" b="1" dirty="0" err="1">
                <a:latin typeface="Montserrat" pitchFamily="2" charset="0"/>
              </a:rPr>
              <a:t>Otsikko</a:t>
            </a:r>
            <a:endParaRPr lang="en-FI" b="1" dirty="0">
              <a:latin typeface="Montserra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75F63-3BC3-7DDA-030C-6DBC2D37D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49095"/>
            <a:ext cx="9144000" cy="1655762"/>
          </a:xfrm>
        </p:spPr>
        <p:txBody>
          <a:bodyPr/>
          <a:lstStyle/>
          <a:p>
            <a:r>
              <a:rPr lang="en-GB" dirty="0" err="1">
                <a:latin typeface="Montserrat" pitchFamily="2" charset="0"/>
              </a:rPr>
              <a:t>Esittäjä</a:t>
            </a:r>
            <a:endParaRPr lang="en-FI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7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Office Theme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Ville Raasakka</dc:creator>
  <cp:lastModifiedBy>Ville Raasakka</cp:lastModifiedBy>
  <cp:revision>1</cp:revision>
  <dcterms:created xsi:type="dcterms:W3CDTF">2024-04-18T08:20:26Z</dcterms:created>
  <dcterms:modified xsi:type="dcterms:W3CDTF">2024-04-18T08:21:02Z</dcterms:modified>
</cp:coreProperties>
</file>